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24382413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7CC759-6502-88AF-9301-6217EAF003CD}" v="32" dt="2021-11-26T13:01:25.114"/>
    <p1510:client id="{74E438E6-77C8-2F5C-7EF0-ED4B579CE76A}" v="133" dt="2021-11-22T18:32:20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7"/>
    <p:restoredTop sz="94694"/>
  </p:normalViewPr>
  <p:slideViewPr>
    <p:cSldViewPr snapToGrid="0" snapToObjects="1" showGuides="1">
      <p:cViewPr varScale="1">
        <p:scale>
          <a:sx n="55" d="100"/>
          <a:sy n="55" d="100"/>
        </p:scale>
        <p:origin x="240" y="35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FAE29-868E-B047-BB0B-38B24449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DE87-6523-6144-AF41-383D100A24C8}" type="datetimeFigureOut">
              <a:rPr lang="en-NL"/>
              <a:pPr>
                <a:defRPr/>
              </a:pPr>
              <a:t>11/26/2021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470BE-9DBF-DC44-8351-94776C94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D3F94-7A4F-C245-9BC2-BE5CCD08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AC7C-AC58-E24D-8E4C-6358615F0CC9}" type="slidenum">
              <a:rPr lang="en-NL"/>
              <a:pPr>
                <a:defRPr/>
              </a:pPr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66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02076-8149-D64B-9F44-029F0C52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C745-9853-4044-954E-3F33C5D62E46}" type="datetimeFigureOut">
              <a:rPr lang="en-NL"/>
              <a:pPr>
                <a:defRPr/>
              </a:pPr>
              <a:t>11/26/2021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0FDC6-112D-734B-A6C9-149BFCBA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18EC6-33B8-EA4E-B25C-9F69B38B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AFB7-B991-0F4C-BD3E-8D43C69A777B}" type="slidenum">
              <a:rPr lang="en-NL"/>
              <a:pPr>
                <a:defRPr/>
              </a:pPr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375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462FB-FC65-DB4F-9334-893F066B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44AB-CB6C-C64F-A02F-0BDCAE6731ED}" type="datetimeFigureOut">
              <a:rPr lang="en-NL"/>
              <a:pPr>
                <a:defRPr/>
              </a:pPr>
              <a:t>11/26/2021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B8E9C-8D74-8B41-8C10-B00B8984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9F16B-0CB7-1849-AA2C-02616FEB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1029F-083A-4541-887D-3434DB318059}" type="slidenum">
              <a:rPr lang="en-NL"/>
              <a:pPr>
                <a:defRPr/>
              </a:pPr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006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D0207-215D-9145-8682-90701CC1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5362-7FFE-6944-AC6E-63138C4A4095}" type="datetimeFigureOut">
              <a:rPr lang="en-NL"/>
              <a:pPr>
                <a:defRPr/>
              </a:pPr>
              <a:t>11/26/2021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44A2F-D52E-BF47-BD57-B9A750A6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9D546-FFDC-DE48-8A76-0B28F48F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F0C2-7530-5348-B5E9-6E042BA160BD}" type="slidenum">
              <a:rPr lang="en-NL"/>
              <a:pPr>
                <a:defRPr/>
              </a:pPr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628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F51AF-5038-C743-BF19-A094287E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07B3-B6DB-F54E-953F-327964F66709}" type="datetimeFigureOut">
              <a:rPr lang="en-NL"/>
              <a:pPr>
                <a:defRPr/>
              </a:pPr>
              <a:t>11/26/2021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C326-808C-D04D-8C92-7A858607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0612D-A8EC-4D4A-B5D9-4A00B134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3D06-B4E4-C64A-B8EA-63F1BF267F3F}" type="slidenum">
              <a:rPr lang="en-NL"/>
              <a:pPr>
                <a:defRPr/>
              </a:pPr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1347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3A3211-4B39-B343-9529-378AA86F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224A5-B884-294E-AFE5-5AF74240D6B7}" type="datetimeFigureOut">
              <a:rPr lang="en-NL"/>
              <a:pPr>
                <a:defRPr/>
              </a:pPr>
              <a:t>11/26/2021</a:t>
            </a:fld>
            <a:endParaRPr lang="en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F46FC6-4D6B-CD4C-99FC-5FCA0E6A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81B14F-B8B8-5B44-9B42-429BB989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EA6A-D1E9-3B42-B9BC-4229C1A9B0AC}" type="slidenum">
              <a:rPr lang="en-NL"/>
              <a:pPr>
                <a:defRPr/>
              </a:pPr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2123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A832DE-A6CF-DF4C-9711-315F2372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DA3B-E0DB-734F-81A3-FC2F8E8B4597}" type="datetimeFigureOut">
              <a:rPr lang="en-NL"/>
              <a:pPr>
                <a:defRPr/>
              </a:pPr>
              <a:t>11/26/2021</a:t>
            </a:fld>
            <a:endParaRPr lang="en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D54E85-16E4-034D-BB2D-FDBA2555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FD0023-EB42-F14F-BEE3-454E21AF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872A-ABB5-3C4D-AA22-4E800CE06B7F}" type="slidenum">
              <a:rPr lang="en-NL"/>
              <a:pPr>
                <a:defRPr/>
              </a:pPr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121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6C083C-D509-2C46-9F69-01DBA89D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530B-D149-304B-8DE4-9505450A32CB}" type="datetimeFigureOut">
              <a:rPr lang="en-NL"/>
              <a:pPr>
                <a:defRPr/>
              </a:pPr>
              <a:t>11/26/2021</a:t>
            </a:fld>
            <a:endParaRPr lang="en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072E10-8495-1648-845F-6282ED54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D72410-E28F-E747-A688-E9ACAA623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92FF-62B3-9143-9A6D-DB3A0E83DCB0}" type="slidenum">
              <a:rPr lang="en-NL"/>
              <a:pPr>
                <a:defRPr/>
              </a:pPr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0068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34F2DA-685B-B54C-B6E1-631B8077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D8C4-BEE6-364A-B54B-9938E63B1363}" type="datetimeFigureOut">
              <a:rPr lang="en-NL"/>
              <a:pPr>
                <a:defRPr/>
              </a:pPr>
              <a:t>11/26/2021</a:t>
            </a:fld>
            <a:endParaRPr lang="en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7AF460-CC75-B94A-9B7E-31466A35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7F9172-640A-BF45-9012-9B1F21A4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9069-0AAE-F645-84A9-BFF6EAB1F72C}" type="slidenum">
              <a:rPr lang="en-NL"/>
              <a:pPr>
                <a:defRPr/>
              </a:pPr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7619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E98303-B65D-574C-876A-438536E3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8356-08F3-A84E-B41A-51568F2C6ADC}" type="datetimeFigureOut">
              <a:rPr lang="en-NL"/>
              <a:pPr>
                <a:defRPr/>
              </a:pPr>
              <a:t>11/26/2021</a:t>
            </a:fld>
            <a:endParaRPr lang="en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AD380C-F46F-8545-9257-DA8EBBB4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57038A-4EF4-8043-BB48-C6FBF0BF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55BA-E3D1-2741-BDAD-7BF22C22DF23}" type="slidenum">
              <a:rPr lang="en-NL"/>
              <a:pPr>
                <a:defRPr/>
              </a:pPr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3134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782639-C463-B24E-9517-C2B80708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0037-FA4E-044F-BB4B-44CC503247D6}" type="datetimeFigureOut">
              <a:rPr lang="en-NL"/>
              <a:pPr>
                <a:defRPr/>
              </a:pPr>
              <a:t>11/26/2021</a:t>
            </a:fld>
            <a:endParaRPr lang="en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EB7ECB-BA5B-504C-990D-FAE0A685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49E89C-3098-4449-B1F6-102B4B38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23CB-B53D-784C-BF5F-1B9E6DEEF9A9}" type="slidenum">
              <a:rPr lang="en-NL"/>
              <a:pPr>
                <a:defRPr/>
              </a:pPr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3241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704AE86-12E8-D14E-A109-E164F191C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0250"/>
            <a:ext cx="210296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NL"/>
              <a:t>Click to edit Master title style</a:t>
            </a:r>
            <a:endParaRPr lang="en-US" altLang="en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369C20-5C25-3F49-B9DE-10C151F19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1250"/>
            <a:ext cx="21029613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NL"/>
              <a:t>Click to edit Master text styles</a:t>
            </a:r>
          </a:p>
          <a:p>
            <a:pPr lvl="1"/>
            <a:r>
              <a:rPr lang="en-GB" altLang="en-NL"/>
              <a:t>Second level</a:t>
            </a:r>
          </a:p>
          <a:p>
            <a:pPr lvl="2"/>
            <a:r>
              <a:rPr lang="en-GB" altLang="en-NL"/>
              <a:t>Third level</a:t>
            </a:r>
          </a:p>
          <a:p>
            <a:pPr lvl="3"/>
            <a:r>
              <a:rPr lang="en-GB" altLang="en-NL"/>
              <a:t>Fourth level</a:t>
            </a:r>
          </a:p>
          <a:p>
            <a:pPr lvl="4"/>
            <a:r>
              <a:rPr lang="en-GB" altLang="en-NL"/>
              <a:t>Fifth level</a:t>
            </a:r>
            <a:endParaRPr lang="en-US" alt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8C467-2997-0D4B-903D-589AAD826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92FD62-C8B2-6A40-AC22-37946C23420B}" type="datetimeFigureOut">
              <a:rPr lang="en-NL"/>
              <a:pPr>
                <a:defRPr/>
              </a:pPr>
              <a:t>11/26/2021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A6F3E-EFEB-3E4A-9E04-B4FE7EDD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400AD-4B38-6F43-AF07-9B28217D2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EF7392-3157-094D-A65A-017D0CB2C323}" type="slidenum">
              <a:rPr lang="en-NL"/>
              <a:pPr>
                <a:defRPr/>
              </a:pPr>
              <a:t>‹nr.›</a:t>
            </a:fld>
            <a:endParaRPr lang="en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2pPr>
      <a:lvl3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3pPr>
      <a:lvl4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4pPr>
      <a:lvl5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5613" indent="-455613" algn="l" defTabSz="182721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00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44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88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2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thoutenhuis.org/wp-content/uploads/2021/11/Blinde-Vlek-Algemene-voorwaarden.mp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thoutenhuis.org/algemene-voorwaarden-blinde-vlek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A picture containing text, person, player, person&#10;&#10;Description automatically generated">
            <a:extLst>
              <a:ext uri="{FF2B5EF4-FFF2-40B4-BE49-F238E27FC236}">
                <a16:creationId xmlns:a16="http://schemas.microsoft.com/office/drawing/2014/main" id="{4150BF5E-4361-5A4F-9B48-89EBA638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433059-0E0A-F34E-BE5C-C67599ADD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A picture containing text, person, hitting, player&#10;&#10;Description automatically generated">
            <a:extLst>
              <a:ext uri="{FF2B5EF4-FFF2-40B4-BE49-F238E27FC236}">
                <a16:creationId xmlns:a16="http://schemas.microsoft.com/office/drawing/2014/main" id="{C4884939-3274-6241-BE7C-F7FE6C096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B92B47-D00C-BD4C-9FB4-C5C2433C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DFC7F8-FDAD-014B-9A26-C7DC80F9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Qr code&#10;&#10;Description automatically generated">
            <a:extLst>
              <a:ext uri="{FF2B5EF4-FFF2-40B4-BE49-F238E27FC236}">
                <a16:creationId xmlns:a16="http://schemas.microsoft.com/office/drawing/2014/main" id="{72EC6289-E7AB-384E-BDCD-E5606111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2C6473-874B-5246-934C-95132CAE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C4DA08-734F-F148-AF9C-62A576933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9299B1E-B330-4BA4-8888-CA21EEBC13A3}"/>
              </a:ext>
            </a:extLst>
          </p:cNvPr>
          <p:cNvSpPr txBox="1"/>
          <p:nvPr/>
        </p:nvSpPr>
        <p:spPr>
          <a:xfrm>
            <a:off x="15879866" y="5866071"/>
            <a:ext cx="334700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7200" dirty="0">
                <a:solidFill>
                  <a:schemeClr val="accent4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 hier</a:t>
            </a:r>
            <a:endParaRPr lang="nl-NL" sz="7200">
              <a:solidFill>
                <a:schemeClr val="accent4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DF3141-7078-854F-B2C6-6A15ED252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0492C0-B24F-9D46-A7AF-F235368DE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2742E7-2339-4140-851C-B26E7D71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800BA24-3B58-4988-A1D5-F063587D7D23}"/>
              </a:ext>
            </a:extLst>
          </p:cNvPr>
          <p:cNvSpPr txBox="1"/>
          <p:nvPr/>
        </p:nvSpPr>
        <p:spPr>
          <a:xfrm>
            <a:off x="9971518" y="11265917"/>
            <a:ext cx="32895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7200" dirty="0">
                <a:solidFill>
                  <a:schemeClr val="accent4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 hier</a:t>
            </a:r>
            <a:endParaRPr lang="nl-NL" sz="7200">
              <a:solidFill>
                <a:schemeClr val="accent4"/>
              </a:solidFill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0</Words>
  <Application>Microsoft Office PowerPoint</Application>
  <PresentationFormat>Aangepast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Rumph</dc:creator>
  <cp:lastModifiedBy>Pascal Rumph</cp:lastModifiedBy>
  <cp:revision>125</cp:revision>
  <dcterms:created xsi:type="dcterms:W3CDTF">2021-11-19T09:41:05Z</dcterms:created>
  <dcterms:modified xsi:type="dcterms:W3CDTF">2021-11-26T13:02:14Z</dcterms:modified>
</cp:coreProperties>
</file>