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  <p:sldId id="274" r:id="rId20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7"/>
    <p:restoredTop sz="94694"/>
  </p:normalViewPr>
  <p:slideViewPr>
    <p:cSldViewPr snapToGrid="0" snapToObjects="1" showGuides="1">
      <p:cViewPr varScale="1">
        <p:scale>
          <a:sx n="55" d="100"/>
          <a:sy n="55" d="100"/>
        </p:scale>
        <p:origin x="240" y="3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0CFE-D50A-9544-B616-C6F0C59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43C5-E3C7-0045-BB0C-19B8205E697D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3B0A-A4E1-D442-A15D-1DFF5CD3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7E68-E672-F748-B5FE-484A8B00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A3E5-750B-D649-B669-40C98EF1F25F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42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756F8-2B3D-3D49-84A5-295C1848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AA8B-D87D-A647-BB7E-0C78FD2DFFDA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01A6E-A877-034C-A85D-8F7CC6BC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5E3B3-2697-E24B-9EFE-70F5E780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5B0F-61DF-C84C-A85F-748D2BFF8CC2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5528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EC2E-2E39-A842-967D-1A74603C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9668-C16E-D94B-9FFF-681FAE6E57A6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C5445-772D-7147-91DD-5AA0CFC8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EE451-507C-3343-98E1-88F2FAA4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5489-EEFE-634E-AF11-376C2D752816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616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30F14-FF7B-EC45-A6C7-872B4281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8F3A-7686-F241-95D2-1AA2DF37E3F7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4995-B835-3844-B755-DC894CFB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26273-CCB2-7246-9EA6-FAA4FAFE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D302-6A46-E84D-A9EE-402B8379984A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624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E8CF-2698-5E4C-B3AE-48A3A4FC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219C5-5166-3647-B8E2-D603D365D5E9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636C-8C78-3648-80E1-0D4ECE54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B8A6-D587-E341-8802-46A803BD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AC0F-82EA-DD40-A0A8-B0B7DA40F21E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277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D3D8F4-B191-6045-91B8-7DA68F06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748A-F300-C745-9F49-4881C4EABB9C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F0252A-AC41-E24E-B599-3FE2BC2A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7F69F0-F5FE-9144-8B68-158897FF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B02A-1B2B-5B45-BB49-BE440E811D95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27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B283CD-EF3C-7945-BF6A-E34B3EC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C244-2BCF-FF4C-926C-BCCC1E94E363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A29425-6819-C543-98E9-D7F9D940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CBC36-0DA4-9544-85BD-7B4D10E7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B801-A795-B743-B50C-CEE7FB664610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786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AE6343-D36C-5A4F-A83D-598280CF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5105-79AA-E748-AE38-4AB271496F55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8C1477-8DB3-A44D-8362-3602A265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C8B0FB-587D-BA49-A95B-F3B15063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15707-2D96-B248-9891-723E1991A7E3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088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926CC2-60F0-094F-9E50-D6A76F2D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BC6A-ECE8-0D49-960A-50EEAC1B5C1F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3A1C39-39AE-7247-9932-A3C49F3F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49BC9-DBDA-1144-A45A-64F62F3C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E49A-E9C3-4B44-B7BB-AB7C0173A812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945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9181E1-43C3-064D-8272-923BB88E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73C63-C5EF-014D-A10E-07483A6F5CF9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31707F-5C9B-7F41-8EDA-3E5349B0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A3AB54-993C-BC40-82D9-8B9D4B56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5051-A2CC-B94B-8803-9DB4891FDD85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158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2895D-AC09-9047-8A6C-4C6DEB26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DFC10-C73A-0845-B7A2-C15074B3BE13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519394-C0D0-064E-BB96-93A788DD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03B064-DE78-7B4F-93E8-3C53F178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21AE-7865-F249-AE4E-19346ABE6C25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690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C356E6-A719-8044-96B6-B6757F1BD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NL"/>
              <a:t>Click to edit Master title style</a:t>
            </a:r>
            <a:endParaRPr lang="en-US" altLang="en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9D48A76-03F2-E849-BD3E-102D054BA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NL"/>
              <a:t>Click to edit Master text styles</a:t>
            </a:r>
          </a:p>
          <a:p>
            <a:pPr lvl="1"/>
            <a:r>
              <a:rPr lang="en-GB" altLang="en-NL"/>
              <a:t>Second level</a:t>
            </a:r>
          </a:p>
          <a:p>
            <a:pPr lvl="2"/>
            <a:r>
              <a:rPr lang="en-GB" altLang="en-NL"/>
              <a:t>Third level</a:t>
            </a:r>
          </a:p>
          <a:p>
            <a:pPr lvl="3"/>
            <a:r>
              <a:rPr lang="en-GB" altLang="en-NL"/>
              <a:t>Fourth level</a:t>
            </a:r>
          </a:p>
          <a:p>
            <a:pPr lvl="4"/>
            <a:r>
              <a:rPr lang="en-GB" altLang="en-NL"/>
              <a:t>Fifth level</a:t>
            </a:r>
            <a:endParaRPr lang="en-US" alt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49CFD-B8C2-314D-BDF2-431785BF1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BB0A9-DF95-474B-B051-840A5CF7F1B7}" type="datetimeFigureOut">
              <a:rPr lang="en-NL"/>
              <a:pPr>
                <a:defRPr/>
              </a:pPr>
              <a:t>22/11/2021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3457B-742B-0C4D-ABE0-F598CA175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0027-B703-7742-B745-5F8F13835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62233-4DD2-A34D-829F-A401084ABDE0}" type="slidenum">
              <a:rPr lang="en-NL"/>
              <a:pPr>
                <a:defRPr/>
              </a:pPr>
              <a:t>‹#›</a:t>
            </a:fld>
            <a:endParaRPr lang="en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8C15EB-C459-0641-A5DC-EDB6F92F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B30F44-7079-F441-83B4-07C0AEA4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3CD7D-4834-F34D-8AB9-79AD65E2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185ADD3-5763-0F4E-921E-4D3C3DB6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63DED1-9D4B-884E-BA9B-FB5ACF01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316164-CF61-8C49-8A6F-C65E412C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18B303-437D-6F48-86D7-87A243DC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7187FD-FAF0-A54F-AF52-581DD932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00D92A-4F70-0A4E-914C-8E42D6DF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C866BF-D561-B945-906F-91DEB4F6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348471-DABB-294A-B666-F0BA83C4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37DA7A-E740-4741-B122-B293F06F9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A picture containing text, person, player, person&#10;&#10;Description automatically generated">
            <a:extLst>
              <a:ext uri="{FF2B5EF4-FFF2-40B4-BE49-F238E27FC236}">
                <a16:creationId xmlns:a16="http://schemas.microsoft.com/office/drawing/2014/main" id="{22925E2F-1F9F-3741-B657-67AD63C3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2DEC8D-01A6-1D42-9707-F5B53324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214CBE44-2FAF-6746-9672-9AF67432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A883ED-B5E0-744E-896F-56CC287F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607E21-D095-0144-8DF5-6C6D8269A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BC7772-B8B6-E346-B776-8B8F331E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B4FFB4-B846-7A46-BE6E-2ED3A8BA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2413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Rumph</dc:creator>
  <cp:lastModifiedBy>Pascal Rumph</cp:lastModifiedBy>
  <cp:revision>9</cp:revision>
  <dcterms:created xsi:type="dcterms:W3CDTF">2021-11-19T09:41:05Z</dcterms:created>
  <dcterms:modified xsi:type="dcterms:W3CDTF">2021-11-22T17:30:11Z</dcterms:modified>
</cp:coreProperties>
</file>